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70" r:id="rId4"/>
    <p:sldId id="263" r:id="rId5"/>
    <p:sldId id="258" r:id="rId6"/>
    <p:sldId id="271" r:id="rId7"/>
    <p:sldId id="259" r:id="rId8"/>
    <p:sldId id="268" r:id="rId9"/>
    <p:sldId id="269" r:id="rId10"/>
    <p:sldId id="260" r:id="rId11"/>
    <p:sldId id="265" r:id="rId12"/>
    <p:sldId id="261" r:id="rId13"/>
    <p:sldId id="272" r:id="rId14"/>
    <p:sldId id="266" r:id="rId15"/>
    <p:sldId id="262" r:id="rId16"/>
    <p:sldId id="267"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p:cViewPr varScale="1">
        <p:scale>
          <a:sx n="65" d="100"/>
          <a:sy n="65" d="100"/>
        </p:scale>
        <p:origin x="-144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0B0F1C7-CCC3-46BC-8C8C-C3EC57ACC8A4}" type="datetimeFigureOut">
              <a:rPr lang="el-GR" smtClean="0"/>
              <a:pPr/>
              <a:t>27/6/2014</a:t>
            </a:fld>
            <a:endParaRPr lang="el-GR"/>
          </a:p>
        </p:txBody>
      </p:sp>
      <p:sp>
        <p:nvSpPr>
          <p:cNvPr id="17" name="Footer Placeholder 16"/>
          <p:cNvSpPr>
            <a:spLocks noGrp="1"/>
          </p:cNvSpPr>
          <p:nvPr>
            <p:ph type="ftr" sz="quarter" idx="11"/>
          </p:nvPr>
        </p:nvSpPr>
        <p:spPr/>
        <p:txBody>
          <a:bodyPr/>
          <a:lstStyle/>
          <a:p>
            <a:endParaRPr lang="el-GR"/>
          </a:p>
        </p:txBody>
      </p:sp>
      <p:sp>
        <p:nvSpPr>
          <p:cNvPr id="29" name="Slide Number Placeholder 28"/>
          <p:cNvSpPr>
            <a:spLocks noGrp="1"/>
          </p:cNvSpPr>
          <p:nvPr>
            <p:ph type="sldNum" sz="quarter" idx="12"/>
          </p:nvPr>
        </p:nvSpPr>
        <p:spPr/>
        <p:txBody>
          <a:bodyPr/>
          <a:lstStyle/>
          <a:p>
            <a:fld id="{DBC564D4-5489-4611-8AC4-E46CD4B4CB3F}" type="slidenum">
              <a:rPr lang="el-GR" smtClean="0"/>
              <a:pPr/>
              <a:t>‹#›</a:t>
            </a:fld>
            <a:endParaRPr lang="el-G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B0F1C7-CCC3-46BC-8C8C-C3EC57ACC8A4}" type="datetimeFigureOut">
              <a:rPr lang="el-GR" smtClean="0"/>
              <a:pPr/>
              <a:t>27/6/2014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BC564D4-5489-4611-8AC4-E46CD4B4CB3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B0F1C7-CCC3-46BC-8C8C-C3EC57ACC8A4}" type="datetimeFigureOut">
              <a:rPr lang="el-GR" smtClean="0"/>
              <a:pPr/>
              <a:t>27/6/2014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BC564D4-5489-4611-8AC4-E46CD4B4CB3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B0F1C7-CCC3-46BC-8C8C-C3EC57ACC8A4}" type="datetimeFigureOut">
              <a:rPr lang="el-GR" smtClean="0"/>
              <a:pPr/>
              <a:t>27/6/2014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BC564D4-5489-4611-8AC4-E46CD4B4CB3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0B0F1C7-CCC3-46BC-8C8C-C3EC57ACC8A4}" type="datetimeFigureOut">
              <a:rPr lang="el-GR" smtClean="0"/>
              <a:pPr/>
              <a:t>27/6/2014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7924800" y="6416675"/>
            <a:ext cx="762000" cy="365125"/>
          </a:xfrm>
        </p:spPr>
        <p:txBody>
          <a:bodyPr/>
          <a:lstStyle/>
          <a:p>
            <a:fld id="{DBC564D4-5489-4611-8AC4-E46CD4B4CB3F}"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B0F1C7-CCC3-46BC-8C8C-C3EC57ACC8A4}" type="datetimeFigureOut">
              <a:rPr lang="el-GR" smtClean="0"/>
              <a:pPr/>
              <a:t>27/6/2014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BC564D4-5489-4611-8AC4-E46CD4B4CB3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0B0F1C7-CCC3-46BC-8C8C-C3EC57ACC8A4}" type="datetimeFigureOut">
              <a:rPr lang="el-GR" smtClean="0"/>
              <a:pPr/>
              <a:t>27/6/2014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BC564D4-5489-4611-8AC4-E46CD4B4CB3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0B0F1C7-CCC3-46BC-8C8C-C3EC57ACC8A4}" type="datetimeFigureOut">
              <a:rPr lang="el-GR" smtClean="0"/>
              <a:pPr/>
              <a:t>27/6/2014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BC564D4-5489-4611-8AC4-E46CD4B4CB3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B0F1C7-CCC3-46BC-8C8C-C3EC57ACC8A4}" type="datetimeFigureOut">
              <a:rPr lang="el-GR" smtClean="0"/>
              <a:pPr/>
              <a:t>27/6/2014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BC564D4-5489-4611-8AC4-E46CD4B4CB3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B0F1C7-CCC3-46BC-8C8C-C3EC57ACC8A4}" type="datetimeFigureOut">
              <a:rPr lang="el-GR" smtClean="0"/>
              <a:pPr/>
              <a:t>27/6/2014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BC564D4-5489-4611-8AC4-E46CD4B4CB3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0B0F1C7-CCC3-46BC-8C8C-C3EC57ACC8A4}" type="datetimeFigureOut">
              <a:rPr lang="el-GR" smtClean="0"/>
              <a:pPr/>
              <a:t>27/6/2014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BC564D4-5489-4611-8AC4-E46CD4B4CB3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0B0F1C7-CCC3-46BC-8C8C-C3EC57ACC8A4}" type="datetimeFigureOut">
              <a:rPr lang="el-GR" smtClean="0"/>
              <a:pPr/>
              <a:t>27/6/2014</a:t>
            </a:fld>
            <a:endParaRPr lang="el-G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BC564D4-5489-4611-8AC4-E46CD4B4CB3F}"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ideo" Target="file:///C:\Users\TEMP\Downloads\&#926;&#164;&#926;&#911;%20&#926;&#910;&#927;&#141;&#926;&#187;&#926;&#911;%20&#926;&#178;&#926;&#179;&#926;&#174;&#926;&#906;&#926;&#181;%20&#926;&#177;&#927;&#8364;&#927;&#140;%20&#927;&#8222;&#926;&#911;&#926;&#189;%20&#927;&#8364;&#926;&#177;&#927;&#129;&#926;&#172;&#926;&#900;&#926;&#181;&#926;&#905;&#927;&#402;&#926;&#911;%20-%20&#927;&#8225;&#926;&#177;&#927;&#402;&#927;&#8222;&#926;&#911;&#927;&#141;&#926;&#906;&#926;&#905;&#926;&#177;.mp4.mp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1357298"/>
            <a:ext cx="8229600" cy="1828800"/>
          </a:xfrm>
        </p:spPr>
        <p:txBody>
          <a:bodyPr/>
          <a:lstStyle/>
          <a:p>
            <a:r>
              <a:rPr lang="el-GR" i="1" u="sng" dirty="0" smtClean="0">
                <a:solidFill>
                  <a:schemeClr val="tx2"/>
                </a:solidFill>
              </a:rPr>
              <a:t>Ο ρόλοσ του διευθυντή</a:t>
            </a:r>
            <a:endParaRPr lang="el-GR" i="1" u="sng" dirty="0">
              <a:solidFill>
                <a:schemeClr val="tx2"/>
              </a:solidFill>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72230"/>
          </a:xfrm>
        </p:spPr>
        <p:txBody>
          <a:bodyPr>
            <a:normAutofit/>
          </a:bodyPr>
          <a:lstStyle/>
          <a:p>
            <a:r>
              <a:rPr lang="el-GR" sz="3200" i="1" dirty="0" smtClean="0"/>
              <a:t>Οι περισσότεροι καθηγητές δεν εχουν καποιο πρόβλημα με τον τρόπο διοίκησης και έχουν συμβιβαστεί.Όμως μια καθηγήτρια βρήκε το θάρρος να του πει οτι φέρεται λάθος και οτι πρέπει να δοκιμάσει νέους τρόπους συμπεριφοράς.</a:t>
            </a:r>
          </a:p>
          <a:p>
            <a:r>
              <a:rPr lang="el-GR" sz="3200" i="1" dirty="0" smtClean="0"/>
              <a:t>Τα παιδία ηταν απόμακρα και τον αντιπαθουσαν. Η συμπεριφορά του τους οδήγησε να αντιδρούν στα λεγόμενα του.</a:t>
            </a: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Dangerous_Minds_Soundtrack.jpg"/>
          <p:cNvPicPr>
            <a:picLocks noGrp="1" noChangeAspect="1"/>
          </p:cNvPicPr>
          <p:nvPr>
            <p:ph idx="1"/>
          </p:nvPr>
        </p:nvPicPr>
        <p:blipFill>
          <a:blip r:embed="rId2" cstate="print"/>
          <a:stretch>
            <a:fillRect/>
          </a:stretch>
        </p:blipFill>
        <p:spPr>
          <a:xfrm>
            <a:off x="1" y="0"/>
            <a:ext cx="9144000" cy="68580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lstStyle/>
          <a:p>
            <a:r>
              <a:rPr lang="en-US" i="1" u="sng" dirty="0" smtClean="0"/>
              <a:t>The wave-To </a:t>
            </a:r>
            <a:r>
              <a:rPr lang="el-GR" i="1" u="sng" dirty="0" smtClean="0"/>
              <a:t>κύμα</a:t>
            </a:r>
            <a:endParaRPr lang="el-GR" i="1" u="sng" dirty="0"/>
          </a:p>
        </p:txBody>
      </p:sp>
      <p:sp>
        <p:nvSpPr>
          <p:cNvPr id="3" name="Content Placeholder 2"/>
          <p:cNvSpPr>
            <a:spLocks noGrp="1"/>
          </p:cNvSpPr>
          <p:nvPr>
            <p:ph idx="1"/>
          </p:nvPr>
        </p:nvSpPr>
        <p:spPr>
          <a:xfrm>
            <a:off x="457200" y="1214422"/>
            <a:ext cx="8229600" cy="5286412"/>
          </a:xfrm>
        </p:spPr>
        <p:txBody>
          <a:bodyPr>
            <a:normAutofit fontScale="85000" lnSpcReduction="20000"/>
          </a:bodyPr>
          <a:lstStyle/>
          <a:p>
            <a:r>
              <a:rPr lang="el-GR" sz="3800" i="1" dirty="0" smtClean="0"/>
              <a:t>Η διευθύντρια δεν είχε κάποιο ιδιαίτερο ρόλο σε σχέση με την δημιουργία του κύματος. Μόνο κάποια στιγμή τους ειπε οτι ειναι συμφωνη με αυτο που κάνουν.</a:t>
            </a:r>
          </a:p>
          <a:p>
            <a:r>
              <a:rPr lang="el-GR" sz="3800" i="1" dirty="0" smtClean="0"/>
              <a:t>Δεν δίνει σημασία όσον αφορά τους μαθητές. Αδιαφορεί με αποτέλεσμα να μη γνωρίζει τι κανουν τα παιδιά και την έκταση που έχει πάρει το θέμα.</a:t>
            </a:r>
          </a:p>
          <a:p>
            <a:r>
              <a:rPr lang="el-GR" sz="3800" i="1" dirty="0" smtClean="0"/>
              <a:t>Ενθαρρύνει τον καθηγητή ο οποίος δημιούργησε το κύμαμ, χωρίς να σκεφτεί τις επιπτώσεις και κατά ποσο μπορεί να επεκταθεί το θέμα.</a:t>
            </a:r>
          </a:p>
          <a:p>
            <a:endParaRPr lang="el-GR" sz="3800" dirty="0" smtClean="0"/>
          </a:p>
          <a:p>
            <a:endParaRPr lang="el-GR" dirty="0"/>
          </a:p>
        </p:txBody>
      </p:sp>
    </p:spTree>
  </p:cSld>
  <p:clrMapOvr>
    <a:masterClrMapping/>
  </p:clrMapOvr>
  <p:transition>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86544"/>
          </a:xfrm>
        </p:spPr>
        <p:txBody>
          <a:bodyPr/>
          <a:lstStyle/>
          <a:p>
            <a:r>
              <a:rPr lang="el-GR" sz="3200" i="1" dirty="0" smtClean="0"/>
              <a:t>Ο τρόπος διοίκησης του σχολείου είναι απρόσωπος.Δεν φαίνεται να έχειεπαφή ούτε με τους καθηγητές ούτε με τους μαθητές.</a:t>
            </a:r>
          </a:p>
          <a:p>
            <a:r>
              <a:rPr lang="el-GR" sz="3200" i="1" dirty="0" smtClean="0"/>
              <a:t>Δεν επιβάλλει ποινές.</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10-11-08_255496_21.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i="1" u="sng" dirty="0" smtClean="0"/>
              <a:t>Το ξύλο βγήκε απο τον παράδεισο</a:t>
            </a:r>
            <a:endParaRPr lang="el-GR" i="1" u="sng" dirty="0"/>
          </a:p>
        </p:txBody>
      </p:sp>
      <p:sp>
        <p:nvSpPr>
          <p:cNvPr id="3" name="Content Placeholder 2"/>
          <p:cNvSpPr>
            <a:spLocks noGrp="1"/>
          </p:cNvSpPr>
          <p:nvPr>
            <p:ph idx="1"/>
          </p:nvPr>
        </p:nvSpPr>
        <p:spPr/>
        <p:txBody>
          <a:bodyPr>
            <a:normAutofit/>
          </a:bodyPr>
          <a:lstStyle/>
          <a:p>
            <a:r>
              <a:rPr lang="el-GR" sz="3200" i="1" dirty="0" smtClean="0"/>
              <a:t>Ο διευθυντής γνωρίζοντας ότι στο σχολείο αυτό, φοιτούν πλουσιόπαιδα είναι ανίκανος να επιβάλει την τάξη και την πειθαρχία. </a:t>
            </a:r>
          </a:p>
          <a:p>
            <a:r>
              <a:rPr lang="el-GR" sz="3200" i="1" dirty="0" smtClean="0"/>
              <a:t>Ο τρόπος απένταντι στις μαθήτριες είναι ήρεμος, χωρίς να τον νοιάζουν οι φάρσες που κάνουν σε αυτόν και στους συναδέλφους του.Όμως, μετα απο την πρόσληψη ενός καθηγητή που έφερε τα πάνω κάτω άρχισαν να τις χαστουκίζουν.</a:t>
            </a:r>
          </a:p>
          <a:p>
            <a:endParaRPr lang="el-GR" dirty="0" smtClean="0"/>
          </a:p>
          <a:p>
            <a:pPr>
              <a:buNone/>
            </a:pPr>
            <a:endParaRPr lang="el-GR" dirty="0" smtClean="0"/>
          </a:p>
          <a:p>
            <a:endParaRPr lang="el-GR" dirty="0" smtClean="0"/>
          </a:p>
          <a:p>
            <a:endParaRPr lang="el-GR" dirty="0" smtClean="0"/>
          </a:p>
          <a:p>
            <a:endParaRPr lang="el-GR" dirty="0"/>
          </a:p>
        </p:txBody>
      </p:sp>
    </p:spTree>
  </p:cSld>
  <p:clrMapOvr>
    <a:masterClrMapping/>
  </p:clrMapOvr>
  <p:transition>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Ξ¤ΞΏ ΞΎΟΞ»ΞΏ Ξ²Ξ³Ξ®ΞΊΞµ Ξ±Ο€Ο Ο„ΞΏΞ½ Ο€Ξ±ΟΞ¬Ξ΄ΞµΞΉΟƒΞΏ - Ο‡Ξ±ΟƒΟ„ΞΏΟΞΊΞΉΞ±.mp4.mp4">
            <a:hlinkClick r:id="" action="ppaction://media"/>
          </p:cNvPr>
          <p:cNvPicPr>
            <a:picLocks noGrp="1" noRot="1" noChangeAspect="1"/>
          </p:cNvPicPr>
          <p:nvPr>
            <p:ph idx="1"/>
            <a:videoFile r:link="rId1"/>
          </p:nvPr>
        </p:nvPicPr>
        <p:blipFill>
          <a:blip r:embed="rId3" cstate="print"/>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i="1" u="sng" dirty="0" smtClean="0"/>
              <a:t>Ο κύκλος των χαμένων ποιητών</a:t>
            </a:r>
            <a:endParaRPr lang="el-GR" i="1" u="sng" dirty="0"/>
          </a:p>
        </p:txBody>
      </p:sp>
      <p:sp>
        <p:nvSpPr>
          <p:cNvPr id="3" name="Content Placeholder 2"/>
          <p:cNvSpPr>
            <a:spLocks noGrp="1"/>
          </p:cNvSpPr>
          <p:nvPr>
            <p:ph idx="1"/>
          </p:nvPr>
        </p:nvSpPr>
        <p:spPr/>
        <p:txBody>
          <a:bodyPr>
            <a:noAutofit/>
          </a:bodyPr>
          <a:lstStyle/>
          <a:p>
            <a:r>
              <a:rPr lang="el-GR" sz="3200" i="1" dirty="0" smtClean="0"/>
              <a:t>Ένας αυστηρός και με αρχές διευθυντής δρά βίαια, χτυπώντας τους μαθητές με ενα χοντρό ξύλο, βάζοντας τους να μετρανε τις φορές που τους χτυπούσε μέχρι να ομολογήσουν το λάθος τους.</a:t>
            </a:r>
          </a:p>
          <a:p>
            <a:r>
              <a:rPr lang="el-GR" sz="3200" i="1" dirty="0" smtClean="0"/>
              <a:t>Αντιμετώπιζε με αυστηρότητα και κατωτερότητα τους καθηγητές χωρίς να τους δίνει την δυνατότητα να διδάξουν όπως εκείνοι ήθελαν.</a:t>
            </a:r>
          </a:p>
        </p:txBody>
      </p:sp>
    </p:spTree>
  </p:cSld>
  <p:clrMapOvr>
    <a:masterClrMapping/>
  </p:clrMapOvr>
  <p:transition>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08720"/>
            <a:ext cx="8229600" cy="4709160"/>
          </a:xfrm>
        </p:spPr>
        <p:txBody>
          <a:bodyPr>
            <a:noAutofit/>
          </a:bodyPr>
          <a:lstStyle/>
          <a:p>
            <a:r>
              <a:rPr lang="el-GR" sz="3200" i="1" dirty="0" smtClean="0"/>
              <a:t>Οι μαθητές αισθάνονταν φόβο μπροστά στον διευθυντή αλλά αντιστέκονταν παίρνοντας δύναμη από τα θέλω τους.</a:t>
            </a:r>
          </a:p>
          <a:p>
            <a:r>
              <a:rPr lang="el-GR" sz="3200" i="1" dirty="0" smtClean="0"/>
              <a:t>Οι καθηγητές τον σέβονταν ,φοβούμενοι μην χάσουν την θέση τους. Όμως, ένας καθηγητής αντέδρασε. Αδιαφορούσε για τη γνώμη του διευθυντή με αποτέλεσμα να κάνει μάθημα όπως θεωρούσε αυτός σωστό, κάνοντας τα παιδιά να μην φοβούνται!</a:t>
            </a:r>
          </a:p>
          <a:p>
            <a:endParaRPr lang="el-GR" sz="3200" i="1" dirty="0"/>
          </a:p>
        </p:txBody>
      </p:sp>
    </p:spTree>
  </p:cSld>
  <p:clrMapOvr>
    <a:masterClrMapping/>
  </p:clrMapOvr>
  <p:transition>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ο-κυκλος-των-χαμένων-ποιητών.jpg"/>
          <p:cNvPicPr>
            <a:picLocks noGrp="1" noChangeAspect="1"/>
          </p:cNvPicPr>
          <p:nvPr>
            <p:ph idx="1"/>
          </p:nvPr>
        </p:nvPicPr>
        <p:blipFill>
          <a:blip r:embed="rId2" cstate="print"/>
          <a:stretch>
            <a:fillRect/>
          </a:stretch>
        </p:blipFill>
        <p:spPr>
          <a:xfrm>
            <a:off x="1" y="0"/>
            <a:ext cx="9116326" cy="68580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085584" cy="1080120"/>
          </a:xfrm>
        </p:spPr>
        <p:txBody>
          <a:bodyPr/>
          <a:lstStyle/>
          <a:p>
            <a:r>
              <a:rPr lang="el-GR" i="1" u="sng" dirty="0" smtClean="0"/>
              <a:t>Τα παιδιά της χορωδίας</a:t>
            </a:r>
            <a:endParaRPr lang="el-GR" i="1" u="sng" dirty="0"/>
          </a:p>
        </p:txBody>
      </p:sp>
      <p:sp>
        <p:nvSpPr>
          <p:cNvPr id="3" name="Content Placeholder 2"/>
          <p:cNvSpPr>
            <a:spLocks noGrp="1"/>
          </p:cNvSpPr>
          <p:nvPr>
            <p:ph idx="1"/>
          </p:nvPr>
        </p:nvSpPr>
        <p:spPr>
          <a:xfrm>
            <a:off x="539552" y="1340768"/>
            <a:ext cx="8229600" cy="4709160"/>
          </a:xfrm>
        </p:spPr>
        <p:txBody>
          <a:bodyPr>
            <a:normAutofit fontScale="25000" lnSpcReduction="20000"/>
          </a:bodyPr>
          <a:lstStyle/>
          <a:p>
            <a:r>
              <a:rPr lang="el-GR" sz="12800" i="1" dirty="0" smtClean="0"/>
              <a:t>Ο διευθυντής είναι αμερόλυπτος, θέλει το σχολέιο να λειτουργεί σύμφωνα με τους δικούς του κανόνες και δεν δέχεται κριτική απο κανέναν καθηγητή για θέματα και αποφάσεις του σχολείου.Ότι και εαν έκανε ήταν για τον συμφέρον του.</a:t>
            </a:r>
          </a:p>
          <a:p>
            <a:r>
              <a:rPr lang="el-GR" sz="12800" i="1" dirty="0" smtClean="0"/>
              <a:t>Τιμωρεί τα παιδιά απομονώνοντας τα σε ενα σκοτεινό δωμάτιο για 10-15 μέρες και τα ανάγκαζε να κάνουν δουλειές.Επίσης δεν τους επίτρέπονταν να εμφανιστούν στις επισκέψεις.Και ο πιο σκληρός τρόπος τιμωρίας που χρησιμοποιούσε ήταν η βία.</a:t>
            </a:r>
          </a:p>
          <a:p>
            <a:pPr>
              <a:buNone/>
            </a:pPr>
            <a:endParaRPr lang="el-GR" dirty="0" smtClean="0"/>
          </a:p>
          <a:p>
            <a:endParaRPr lang="el-GR" dirty="0"/>
          </a:p>
        </p:txBody>
      </p:sp>
    </p:spTree>
  </p:cSld>
  <p:clrMapOvr>
    <a:masterClrMapping/>
  </p:clrMapOvr>
  <p:transition>
    <p:spli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229600" cy="8424936"/>
          </a:xfrm>
        </p:spPr>
        <p:txBody>
          <a:bodyPr>
            <a:normAutofit/>
          </a:bodyPr>
          <a:lstStyle/>
          <a:p>
            <a:r>
              <a:rPr lang="el-GR" sz="3200" i="1" dirty="0" smtClean="0"/>
              <a:t>Αντιμετώπιζε τους καθηγητές  σαν ρομπότάκια διότι ήθελαν να κάνουν ότι εκείνος ήθελε και εαν έπρατταν αντίθετα τότε  τους απέλυε.</a:t>
            </a:r>
          </a:p>
          <a:p>
            <a:pPr>
              <a:buNone/>
            </a:pPr>
            <a:endParaRPr lang="el-GR" dirty="0" smtClean="0"/>
          </a:p>
          <a:p>
            <a:endParaRPr lang="el-GR" dirty="0"/>
          </a:p>
        </p:txBody>
      </p:sp>
      <p:pic>
        <p:nvPicPr>
          <p:cNvPr id="5" name="9 - Θέση περιεχομένου" descr="1182-post.jpg"/>
          <p:cNvPicPr>
            <a:picLocks noChangeAspect="1"/>
          </p:cNvPicPr>
          <p:nvPr/>
        </p:nvPicPr>
        <p:blipFill>
          <a:blip r:embed="rId2" cstate="print"/>
          <a:stretch>
            <a:fillRect/>
          </a:stretch>
        </p:blipFill>
        <p:spPr>
          <a:xfrm>
            <a:off x="611560" y="2276872"/>
            <a:ext cx="7866157" cy="4581128"/>
          </a:xfrm>
          <a:prstGeom prst="rect">
            <a:avLst/>
          </a:prstGeom>
        </p:spPr>
      </p:pic>
    </p:spTree>
  </p:cSld>
  <p:clrMapOvr>
    <a:masterClrMapping/>
  </p:clrMapOvr>
  <p:transition>
    <p:spli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43192" cy="922114"/>
          </a:xfrm>
        </p:spPr>
        <p:txBody>
          <a:bodyPr/>
          <a:lstStyle/>
          <a:p>
            <a:r>
              <a:rPr lang="el-GR" i="1" u="sng" dirty="0" smtClean="0"/>
              <a:t>Ασυμβίβαστη γενιά</a:t>
            </a:r>
            <a:endParaRPr lang="el-GR" i="1" u="sng" dirty="0"/>
          </a:p>
        </p:txBody>
      </p:sp>
      <p:sp>
        <p:nvSpPr>
          <p:cNvPr id="3" name="Content Placeholder 2"/>
          <p:cNvSpPr>
            <a:spLocks noGrp="1"/>
          </p:cNvSpPr>
          <p:nvPr>
            <p:ph idx="1"/>
          </p:nvPr>
        </p:nvSpPr>
        <p:spPr>
          <a:xfrm>
            <a:off x="500034" y="1428736"/>
            <a:ext cx="8229600" cy="4709160"/>
          </a:xfrm>
        </p:spPr>
        <p:txBody>
          <a:bodyPr>
            <a:noAutofit/>
          </a:bodyPr>
          <a:lstStyle/>
          <a:p>
            <a:r>
              <a:rPr lang="el-GR" sz="3200" i="1" dirty="0" smtClean="0"/>
              <a:t>Η συμπεριφορά του διευθυντή είναι αυστηρή και δεν δέχεται καινούργιους τρόπους διδασκαλίας. Είναι οπισθοδρομικός και δίνει τεράστια σημασία στους τρόπους συμπεριφοράς των μαθητών και των καθηγητών πιστεύοντας οτι με την τιμωρία και την απαγόρευση θα μπορέσει να επιβάλλει στους υπόλοιπους τις δικές του απόψεις.</a:t>
            </a:r>
          </a:p>
          <a:p>
            <a:pPr>
              <a:buNone/>
            </a:pPr>
            <a:endParaRPr lang="el-GR" sz="3200" dirty="0" smtClean="0"/>
          </a:p>
          <a:p>
            <a:endParaRPr lang="el-GR" sz="3200"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764704"/>
            <a:ext cx="8229600" cy="4709160"/>
          </a:xfrm>
        </p:spPr>
        <p:txBody>
          <a:bodyPr>
            <a:noAutofit/>
          </a:bodyPr>
          <a:lstStyle/>
          <a:p>
            <a:r>
              <a:rPr lang="el-GR" sz="3200" i="1" dirty="0" smtClean="0"/>
              <a:t>Αδιαφορία απέναντι στους μαθητές.Πιστεύει οτι οι δεν δικαιούνται μια ευκαιρία.Τους απωθεί και δεν τους αφήνει να εκφρασουν τους προβληματισμούς τους.</a:t>
            </a:r>
          </a:p>
          <a:p>
            <a:r>
              <a:rPr lang="el-GR" sz="3200" i="1" dirty="0" smtClean="0"/>
              <a:t>Δεν επέτρεπε στους καθηγητές να εφαρμόζουν καινούργιες τακτικές σχετικά με τον τρόπο διδασκαλίας και αν εκείνη το προσπάυησαν εκείνος κάνει τον αδιάφορο προκειμένου να μην δημιουργηθούν εντάσεις.</a:t>
            </a:r>
          </a:p>
          <a:p>
            <a:pPr>
              <a:buNone/>
            </a:pPr>
            <a:endParaRPr lang="el-GR" sz="3200" dirty="0" smtClean="0"/>
          </a:p>
          <a:p>
            <a:endParaRPr lang="el-GR" sz="3200"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72230"/>
          </a:xfrm>
        </p:spPr>
        <p:txBody>
          <a:bodyPr>
            <a:noAutofit/>
          </a:bodyPr>
          <a:lstStyle/>
          <a:p>
            <a:r>
              <a:rPr lang="el-GR" sz="3200" i="1" dirty="0" smtClean="0"/>
              <a:t>Καλέι την αστυνομία αν υπάρξει κάποιος τσακωμός και αμα κοπέλα μείνει έγκυος απαιτεί την αλλαγή περιβάλλοντος με την δικαιολογία οτι αυτό θα την βοηθήσει να μεγαλώσει καλύτερα το παιδί της.Οι ποινές δεν ήταν επιεικείς και δεν λάμβανε καθόλου υπόψην του του τις ιδιαίτες σινθήκες διαβίωσης  των παιδιών και τα χαρακτηριστικά της προσωπικότητας τους.</a:t>
            </a:r>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TotalTime>
  <Words>589</Words>
  <Application>Microsoft Office PowerPoint</Application>
  <PresentationFormat>Προβολή στην οθόνη (4:3)</PresentationFormat>
  <Paragraphs>29</Paragraphs>
  <Slides>16</Slides>
  <Notes>0</Notes>
  <HiddenSlides>0</HiddenSlides>
  <MMClips>1</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Apex</vt:lpstr>
      <vt:lpstr>Ο ρόλοσ του διευθυντή</vt:lpstr>
      <vt:lpstr>Ο κύκλος των χαμένων ποιητών</vt:lpstr>
      <vt:lpstr>Διαφάνεια 3</vt:lpstr>
      <vt:lpstr>Διαφάνεια 4</vt:lpstr>
      <vt:lpstr>Τα παιδιά της χορωδίας</vt:lpstr>
      <vt:lpstr>Διαφάνεια 6</vt:lpstr>
      <vt:lpstr>Ασυμβίβαστη γενιά</vt:lpstr>
      <vt:lpstr>Διαφάνεια 8</vt:lpstr>
      <vt:lpstr>Διαφάνεια 9</vt:lpstr>
      <vt:lpstr>Διαφάνεια 10</vt:lpstr>
      <vt:lpstr>Διαφάνεια 11</vt:lpstr>
      <vt:lpstr>The wave-To κύμα</vt:lpstr>
      <vt:lpstr>Διαφάνεια 13</vt:lpstr>
      <vt:lpstr>Διαφάνεια 14</vt:lpstr>
      <vt:lpstr>Το ξύλο βγήκε απο τον παράδεισο</vt:lpstr>
      <vt:lpstr>Διαφάνεια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ρόλοσ του διευθυντή</dc:title>
  <dc:creator>User</dc:creator>
  <cp:lastModifiedBy>Teacher</cp:lastModifiedBy>
  <cp:revision>24</cp:revision>
  <dcterms:created xsi:type="dcterms:W3CDTF">2014-05-07T10:43:31Z</dcterms:created>
  <dcterms:modified xsi:type="dcterms:W3CDTF">2014-06-27T09:07:55Z</dcterms:modified>
</cp:coreProperties>
</file>